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6AA1-512F-4E43-AADD-E36FC92C4C5C}" type="datetimeFigureOut">
              <a:rPr lang="ru-RU" smtClean="0"/>
              <a:t>30.03.2022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54615ED2-44E3-4746-BF9D-4926614D3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143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6AA1-512F-4E43-AADD-E36FC92C4C5C}" type="datetimeFigureOut">
              <a:rPr lang="ru-RU" smtClean="0"/>
              <a:t>30.03.2022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15ED2-44E3-4746-BF9D-4926614D3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335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516C6AA1-512F-4E43-AADD-E36FC92C4C5C}" type="datetimeFigureOut">
              <a:rPr lang="ru-RU" smtClean="0"/>
              <a:t>30.03.2022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54615ED2-44E3-4746-BF9D-4926614D3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917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6AA1-512F-4E43-AADD-E36FC92C4C5C}" type="datetimeFigureOut">
              <a:rPr lang="ru-RU" smtClean="0"/>
              <a:t>30.03.2022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15ED2-44E3-4746-BF9D-4926614D3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311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6AA1-512F-4E43-AADD-E36FC92C4C5C}" type="datetimeFigureOut">
              <a:rPr lang="ru-RU" smtClean="0"/>
              <a:t>30.03.2022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15ED2-44E3-4746-BF9D-4926614D3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337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6AA1-512F-4E43-AADD-E36FC92C4C5C}" type="datetimeFigureOut">
              <a:rPr lang="ru-RU" smtClean="0"/>
              <a:t>30.03.2022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15ED2-44E3-4746-BF9D-4926614D3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731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6AA1-512F-4E43-AADD-E36FC92C4C5C}" type="datetimeFigureOut">
              <a:rPr lang="ru-RU" smtClean="0"/>
              <a:t>30.03.2022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15ED2-44E3-4746-BF9D-4926614D3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573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6AA1-512F-4E43-AADD-E36FC92C4C5C}" type="datetimeFigureOut">
              <a:rPr lang="ru-RU" smtClean="0"/>
              <a:t>30.03.2022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15ED2-44E3-4746-BF9D-4926614D3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719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6AA1-512F-4E43-AADD-E36FC92C4C5C}" type="datetimeFigureOut">
              <a:rPr lang="ru-RU" smtClean="0"/>
              <a:t>30.03.2022</a:t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15ED2-44E3-4746-BF9D-4926614D3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7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6AA1-512F-4E43-AADD-E36FC92C4C5C}" type="datetimeFigureOut">
              <a:rPr lang="ru-RU" smtClean="0"/>
              <a:t>30.03.2022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15ED2-44E3-4746-BF9D-4926614D3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87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6AA1-512F-4E43-AADD-E36FC92C4C5C}" type="datetimeFigureOut">
              <a:rPr lang="ru-RU" smtClean="0"/>
              <a:t>30.03.2022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15ED2-44E3-4746-BF9D-4926614D3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20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16C6AA1-512F-4E43-AADD-E36FC92C4C5C}" type="datetimeFigureOut">
              <a:rPr lang="ru-RU" smtClean="0"/>
              <a:t>30.03.2022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54615ED2-44E3-4746-BF9D-4926614D3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6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8F9C67-9FBD-4D26-BEBC-D25458F7A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5677" y="1399032"/>
            <a:ext cx="11450972" cy="2820630"/>
          </a:xfrm>
        </p:spPr>
        <p:txBody>
          <a:bodyPr/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Сообщающиеся сосуды.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6D28011-135A-4559-A9A0-FF4B71783B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Степченко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Хлебинская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7г.</a:t>
            </a:r>
          </a:p>
        </p:txBody>
      </p:sp>
    </p:spTree>
    <p:extLst>
      <p:ext uri="{BB962C8B-B14F-4D97-AF65-F5344CB8AC3E}">
        <p14:creationId xmlns:p14="http://schemas.microsoft.com/office/powerpoint/2010/main" val="1620689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CA6327-56B3-4748-BF89-25D5A733C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7285587" cy="790495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37EC3E-65CF-4498-94E8-D430B33F2942}"/>
              </a:ext>
            </a:extLst>
          </p:cNvPr>
          <p:cNvSpPr txBox="1"/>
          <p:nvPr/>
        </p:nvSpPr>
        <p:spPr>
          <a:xfrm>
            <a:off x="1069848" y="1491311"/>
            <a:ext cx="106551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Узнать что такое сообщающиеся сосуды.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Узнать закон сообщающихся сосудов.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Провести опыт с сообщающимися сосудов.</a:t>
            </a:r>
          </a:p>
        </p:txBody>
      </p:sp>
      <p:pic>
        <p:nvPicPr>
          <p:cNvPr id="6" name="Рисунок 5" descr="Шестеренки">
            <a:extLst>
              <a:ext uri="{FF2B5EF4-FFF2-40B4-BE49-F238E27FC236}">
                <a16:creationId xmlns:a16="http://schemas.microsoft.com/office/drawing/2014/main" id="{A4C2EF1C-F796-4E4D-8730-D0AD0B9DD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360727"/>
            <a:ext cx="914400" cy="914400"/>
          </a:xfrm>
          <a:prstGeom prst="rect">
            <a:avLst/>
          </a:prstGeom>
        </p:spPr>
      </p:pic>
      <p:pic>
        <p:nvPicPr>
          <p:cNvPr id="10" name="Picture 4" descr="Сообщающиеся сосуды — урок. Физика, 7 класс.">
            <a:extLst>
              <a:ext uri="{FF2B5EF4-FFF2-40B4-BE49-F238E27FC236}">
                <a16:creationId xmlns:a16="http://schemas.microsoft.com/office/drawing/2014/main" id="{6DEED08A-2964-4683-BD4E-EF83C1178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6553200" y="2648991"/>
            <a:ext cx="5300192" cy="384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Сообщающиеся сосуды | Мемотест">
            <a:extLst>
              <a:ext uri="{FF2B5EF4-FFF2-40B4-BE49-F238E27FC236}">
                <a16:creationId xmlns:a16="http://schemas.microsoft.com/office/drawing/2014/main" id="{CC9064E4-3889-4B71-AF75-91CF1D307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550" y="3496112"/>
            <a:ext cx="4276725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311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B5C2A7-ACA2-4151-9C12-BD0BE7D67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сообщающие сосуды?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027A1E9-1322-4A09-AAEE-EAC310D55427}"/>
              </a:ext>
            </a:extLst>
          </p:cNvPr>
          <p:cNvSpPr/>
          <p:nvPr/>
        </p:nvSpPr>
        <p:spPr>
          <a:xfrm>
            <a:off x="830511" y="2413337"/>
            <a:ext cx="58991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Сообщающиеся сосуды — это сосуды, соединенные между собой ниже уровня жидкости (в каждом сосуде). Так жидкость может перемещаться из одного сосуда в другой.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Сообщающиеся сосуды — урок. Физика, 7 класс.">
            <a:extLst>
              <a:ext uri="{FF2B5EF4-FFF2-40B4-BE49-F238E27FC236}">
                <a16:creationId xmlns:a16="http://schemas.microsoft.com/office/drawing/2014/main" id="{7099B8B4-6296-4F82-B5C5-D9B86C919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087" y="3887083"/>
            <a:ext cx="4047940" cy="237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Пробирки">
            <a:extLst>
              <a:ext uri="{FF2B5EF4-FFF2-40B4-BE49-F238E27FC236}">
                <a16:creationId xmlns:a16="http://schemas.microsoft.com/office/drawing/2014/main" id="{E89C1194-D609-48A3-B857-1220D1C0F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4449" y="1317571"/>
            <a:ext cx="703277" cy="6240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82288EB-30D0-4268-B824-859038D54D92}"/>
              </a:ext>
            </a:extLst>
          </p:cNvPr>
          <p:cNvSpPr/>
          <p:nvPr/>
        </p:nvSpPr>
        <p:spPr>
          <a:xfrm>
            <a:off x="830511" y="3689639"/>
            <a:ext cx="306198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происходит потому-то сила тяжести и давление в каждом сосуде постоянны (гидростатическое давление). Это было обнаружено Симоном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Стевином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AutoShape 10" descr="СТЕВИН Симон (Stevin Simon) | Объединение учителей Санкт-Петербурга">
            <a:extLst>
              <a:ext uri="{FF2B5EF4-FFF2-40B4-BE49-F238E27FC236}">
                <a16:creationId xmlns:a16="http://schemas.microsoft.com/office/drawing/2014/main" id="{41090A9E-B649-4414-90A2-103CAD0AB3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СТЕВИН Симон (Stevin Simon) | Объединение учителей Санкт-Петербурга">
            <a:extLst>
              <a:ext uri="{FF2B5EF4-FFF2-40B4-BE49-F238E27FC236}">
                <a16:creationId xmlns:a16="http://schemas.microsoft.com/office/drawing/2014/main" id="{620175AB-AFAA-4868-9E93-7431B84088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4" descr="СТЕВИН Симон (Stevin Simon) | Объединение учителей Санкт-Петербурга">
            <a:extLst>
              <a:ext uri="{FF2B5EF4-FFF2-40B4-BE49-F238E27FC236}">
                <a16:creationId xmlns:a16="http://schemas.microsoft.com/office/drawing/2014/main" id="{800FE089-A7BA-4A7F-9EAB-AA460C10DD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2" name="Picture 18" descr="СТЕВИН Симон">
            <a:extLst>
              <a:ext uri="{FF2B5EF4-FFF2-40B4-BE49-F238E27FC236}">
                <a16:creationId xmlns:a16="http://schemas.microsoft.com/office/drawing/2014/main" id="{63166B79-6554-43FA-9411-0C4F58AB0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708" y="1641918"/>
            <a:ext cx="2724500" cy="341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168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B7D38-9EA8-4F96-A157-F14DA7D4C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7521"/>
            <a:ext cx="10058400" cy="1609344"/>
          </a:xfrm>
        </p:spPr>
        <p:txBody>
          <a:bodyPr>
            <a:normAutofit/>
          </a:bodyPr>
          <a:lstStyle/>
          <a:p>
            <a:r>
              <a:rPr lang="ru-RU" sz="4400" dirty="0"/>
              <a:t>Закон сообщающихся сосудов.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E0690C-A7D3-421C-A4C7-6A79FA257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622" y="2169477"/>
            <a:ext cx="5884624" cy="367765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сообщающихся сосудов:</a:t>
            </a:r>
          </a:p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сообщающихся сосудах, заполненных однородной жидкостью, давление во всех точках жидкости, расположенных в одной горизонтальной плоскости, одинаково независимо от формы сосудов, а поверхности жидкости в сообщающихся сосудах (открытых вверху) устанавливаются на одном уровне.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AutoShape 2" descr="Конспект урока: «Сообщающиеся сосуды» | Контент-платформа Pandia.ru">
            <a:extLst>
              <a:ext uri="{FF2B5EF4-FFF2-40B4-BE49-F238E27FC236}">
                <a16:creationId xmlns:a16="http://schemas.microsoft.com/office/drawing/2014/main" id="{0573C351-E6F7-4B1B-948E-540AA6D8D8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 descr="32. Сообщающиеся сосуды">
            <a:extLst>
              <a:ext uri="{FF2B5EF4-FFF2-40B4-BE49-F238E27FC236}">
                <a16:creationId xmlns:a16="http://schemas.microsoft.com/office/drawing/2014/main" id="{187ABA69-CB74-4754-8C0A-1841E9BB8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123" y="2653937"/>
            <a:ext cx="4238101" cy="290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Колба">
            <a:extLst>
              <a:ext uri="{FF2B5EF4-FFF2-40B4-BE49-F238E27FC236}">
                <a16:creationId xmlns:a16="http://schemas.microsoft.com/office/drawing/2014/main" id="{46E58749-BED5-4660-9131-504EF92E5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96351" y="68882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367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C592E9-C0EA-48D7-9F2B-DFB2AD497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8901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82</TotalTime>
  <Words>144</Words>
  <Application>Microsoft Office PowerPoint</Application>
  <PresentationFormat>Широкоэкранный</PresentationFormat>
  <Paragraphs>13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Cambria</vt:lpstr>
      <vt:lpstr>Rockwell</vt:lpstr>
      <vt:lpstr>Rockwell Condensed</vt:lpstr>
      <vt:lpstr>Times New Roman</vt:lpstr>
      <vt:lpstr>Wingdings</vt:lpstr>
      <vt:lpstr>Дерево</vt:lpstr>
      <vt:lpstr>Сообщающиеся сосуды.</vt:lpstr>
      <vt:lpstr>Цели и задачи. </vt:lpstr>
      <vt:lpstr>Что такое сообщающие сосуды? </vt:lpstr>
      <vt:lpstr>Закон сообщающихся сосудов.</vt:lpstr>
      <vt:lpstr>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Сообщающиеся сосуды</dc:title>
  <dc:creator>user</dc:creator>
  <cp:lastModifiedBy>user</cp:lastModifiedBy>
  <cp:revision>9</cp:revision>
  <dcterms:created xsi:type="dcterms:W3CDTF">2022-03-30T05:57:52Z</dcterms:created>
  <dcterms:modified xsi:type="dcterms:W3CDTF">2022-03-30T07:20:40Z</dcterms:modified>
</cp:coreProperties>
</file>